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95936" y="274638"/>
            <a:ext cx="5148062" cy="445050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ТВОРЧЕСКИЕ</a:t>
            </a:r>
            <a:br>
              <a:rPr lang="ru-RU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ПРОФЕССИИ</a:t>
            </a:r>
            <a:endParaRPr lang="ru-RU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019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Autofit/>
          </a:bodyPr>
          <a:lstStyle/>
          <a:p>
            <a:r>
              <a:rPr lang="ru-RU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Творческие профессии </a:t>
            </a:r>
            <a:br>
              <a:rPr lang="ru-RU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</a:br>
            <a:r>
              <a:rPr lang="ru-RU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Модельер</a:t>
            </a:r>
            <a:br>
              <a:rPr lang="ru-RU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Это человек создающий и придумывающий одежду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911" y="3068960"/>
            <a:ext cx="5422177" cy="346173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72540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6743"/>
          </a:xfrm>
        </p:spPr>
        <p:txBody>
          <a:bodyPr>
            <a:noAutofit/>
          </a:bodyPr>
          <a:lstStyle/>
          <a:p>
            <a:r>
              <a:rPr lang="ru-RU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Творческие профессии </a:t>
            </a:r>
            <a:br>
              <a:rPr lang="ru-RU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</a:br>
            <a:r>
              <a:rPr lang="ru-RU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Воспитатель</a:t>
            </a:r>
            <a:br>
              <a:rPr lang="ru-RU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</a:b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Профессия воспитателя или педагога является крайне почетной и уважаемой. Именно воспитатель ответственен за формирование личности воспитанников и развитие их дальнейшей судьбы.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658466"/>
            <a:ext cx="5328592" cy="300441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81820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Autofit/>
          </a:bodyPr>
          <a:lstStyle/>
          <a:p>
            <a:r>
              <a:rPr lang="ru-RU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Творческие профессии </a:t>
            </a:r>
            <a:br>
              <a:rPr lang="ru-RU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</a:br>
            <a:r>
              <a:rPr lang="ru-RU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Декоратор</a:t>
            </a:r>
            <a:br>
              <a:rPr lang="ru-RU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Люди этой профессии создают декорации для спектаклей, фильмов,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мультфильмов.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46" y="3140968"/>
            <a:ext cx="4677308" cy="350798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28571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Декорации</a:t>
            </a:r>
            <a:endParaRPr lang="ru-RU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8870"/>
            <a:ext cx="3960440" cy="251619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8870"/>
            <a:ext cx="3960440" cy="251619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88" y="4138455"/>
            <a:ext cx="4106788" cy="257854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0840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СПАСИБО</a:t>
            </a:r>
            <a:b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</a:b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ЗА</a:t>
            </a:r>
            <a:b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</a:b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ВНИМАНИЕ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35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0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9144000" cy="673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rmAutofit/>
          </a:bodyPr>
          <a:lstStyle/>
          <a:p>
            <a:r>
              <a:rPr lang="ru-RU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Особенности творческих профессий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/>
            </a:r>
            <a:b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часто связываем свою деятельность с творчеством.</a:t>
            </a:r>
            <a:b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Профессии творческого направления люди выбирают часто, исходя из своего хобби.</a:t>
            </a:r>
            <a:b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Обычно таланты, необходимые для этого, проявляются с самых ранних лет. Главное — увидеть их и правильно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оценить.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789040"/>
            <a:ext cx="5385792" cy="269289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43701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6" y="118051"/>
            <a:ext cx="9144000" cy="673994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rmAutofit/>
          </a:bodyPr>
          <a:lstStyle/>
          <a:p>
            <a:r>
              <a:rPr lang="ru-RU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Творческие профессии </a:t>
            </a:r>
            <a:r>
              <a:rPr lang="ru-RU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/>
            </a:r>
            <a:br>
              <a:rPr lang="ru-RU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</a:br>
            <a:r>
              <a:rPr lang="ru-RU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Актёр</a:t>
            </a:r>
            <a:r>
              <a:rPr lang="ru-RU" sz="4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/>
            </a:r>
            <a:br>
              <a:rPr lang="ru-RU" sz="4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</a:br>
            <a:r>
              <a:rPr lang="ru-RU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Актер — одна из профессий, что приходят на ум при упоминании искусства. Что видно зрителю? Овации и слава. Но, чтобы их добиться, нужно приложить неимоверные усилия. Вся жизнь актера состоит из репетиций, подготовки к ролям, тренировок. Любой артист имеет обязанности быть примером для многих. Его речь богата и красива.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54" y="3933056"/>
            <a:ext cx="49530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6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9144000" cy="673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149080"/>
          </a:xfrm>
        </p:spPr>
        <p:txBody>
          <a:bodyPr>
            <a:noAutofit/>
          </a:bodyPr>
          <a:lstStyle/>
          <a:p>
            <a:r>
              <a:rPr lang="ru-RU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Творческие профессии </a:t>
            </a:r>
            <a:br>
              <a:rPr lang="ru-RU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</a:br>
            <a:r>
              <a:rPr lang="ru-RU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Музыкант</a:t>
            </a:r>
            <a:br>
              <a:rPr lang="ru-RU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</a:b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Музыка — это мир. Без музыки наши дни потускнели бы, и самые веселые или трагичные моменты в них перестали быть таковыми.</a:t>
            </a:r>
            <a:b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Невозможно просто написать красивую мелодию. Надо ее пережить, и тогда она пронзит сердце каждого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слушателя.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789040"/>
            <a:ext cx="4968551" cy="297127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00249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9144000" cy="673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3500"/>
            <a:ext cx="8229600" cy="3725540"/>
          </a:xfrm>
        </p:spPr>
        <p:txBody>
          <a:bodyPr>
            <a:normAutofit/>
          </a:bodyPr>
          <a:lstStyle/>
          <a:p>
            <a:r>
              <a:rPr lang="ru-RU" sz="49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Творческие профессии </a:t>
            </a:r>
            <a:r>
              <a:rPr lang="ru-RU" dirty="0"/>
              <a:t/>
            </a:r>
            <a:br>
              <a:rPr lang="ru-RU" dirty="0"/>
            </a:br>
            <a:r>
              <a:rPr lang="ru-RU" sz="4900" b="1" u="sng" dirty="0">
                <a:solidFill>
                  <a:srgbClr val="0000FF"/>
                </a:solidFill>
                <a:latin typeface="Mistral" pitchFamily="66" charset="0"/>
              </a:rPr>
              <a:t>Режиссёр</a:t>
            </a:r>
            <a:br>
              <a:rPr lang="ru-RU" sz="4900" b="1" u="sng" dirty="0">
                <a:solidFill>
                  <a:srgbClr val="0000FF"/>
                </a:solidFill>
                <a:latin typeface="Mistral" pitchFamily="66" charset="0"/>
              </a:rPr>
            </a:br>
            <a:r>
              <a:rPr lang="ru-RU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Стать режиссером можно, обучившись в соответствующих университетах. Но завоевать право быть одним из лучших сможет не каждый. Нужно быть гением своего ремесла, и тогда имя узнает весь мир.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3861048"/>
            <a:ext cx="4607793" cy="280831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80403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9144000" cy="673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21088"/>
          </a:xfrm>
        </p:spPr>
        <p:txBody>
          <a:bodyPr>
            <a:normAutofit fontScale="90000"/>
          </a:bodyPr>
          <a:lstStyle/>
          <a:p>
            <a:r>
              <a:rPr lang="ru-RU" sz="53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Творческие профессии </a:t>
            </a:r>
            <a:br>
              <a:rPr lang="ru-RU" sz="53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</a:br>
            <a:r>
              <a:rPr lang="ru-RU" sz="53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Художник</a:t>
            </a:r>
            <a:br>
              <a:rPr lang="ru-RU" sz="53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</a:br>
            <a:r>
              <a:rPr lang="ru-RU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художественной деятельности человек с годами все более усиливает свою индивидуальность. Со временем именем художника становится его почерк: свойственные только для его произведений техника, материалы, цвет, выбор сюжета.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73016"/>
            <a:ext cx="3811488" cy="301107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94554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22"/>
            <a:ext cx="9144000" cy="682777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Autofit/>
          </a:bodyPr>
          <a:lstStyle/>
          <a:p>
            <a:r>
              <a:rPr lang="ru-RU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Творческие профессии </a:t>
            </a:r>
            <a:br>
              <a:rPr lang="ru-RU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</a:br>
            <a:r>
              <a:rPr lang="ru-RU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Скульптор</a:t>
            </a:r>
            <a:br>
              <a:rPr lang="ru-RU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</a:br>
            <a:endParaRPr lang="ru-RU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60848"/>
            <a:ext cx="5074880" cy="380616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2704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Autofit/>
          </a:bodyPr>
          <a:lstStyle/>
          <a:p>
            <a:r>
              <a:rPr lang="ru-RU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Творческие профессии </a:t>
            </a:r>
            <a:br>
              <a:rPr lang="ru-RU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</a:br>
            <a:r>
              <a:rPr lang="ru-RU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Флорист</a:t>
            </a:r>
            <a:br>
              <a:rPr lang="ru-RU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Флористика-это умение создавать из цветов красивые композиции.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94" y="2996952"/>
            <a:ext cx="5504612" cy="309634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109756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24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ТВОРЧЕСКИЕ ПРОФЕССИИ</vt:lpstr>
      <vt:lpstr>Презентация PowerPoint</vt:lpstr>
      <vt:lpstr>Особенности творческих профессий  Мы часто связываем свою деятельность с творчеством.  Профессии творческого направления люди выбирают часто, исходя из своего хобби. Обычно таланты, необходимые для этого, проявляются с самых ранних лет. Главное — увидеть их и правильно оценить.  </vt:lpstr>
      <vt:lpstr>Творческие профессии  Актёр Актер — одна из профессий, что приходят на ум при упоминании искусства. Что видно зрителю? Овации и слава. Но, чтобы их добиться, нужно приложить неимоверные усилия. Вся жизнь актера состоит из репетиций, подготовки к ролям, тренировок. Любой артист имеет обязанности быть примером для многих. Его речь богата и красива. </vt:lpstr>
      <vt:lpstr>Творческие профессии  Музыкант Музыка — это мир. Без музыки наши дни потускнели бы, и самые веселые или трагичные моменты в них перестали быть таковыми. Невозможно просто написать красивую мелодию. Надо ее пережить, и тогда она пронзит сердце каждого слушателя.</vt:lpstr>
      <vt:lpstr>Творческие профессии  Режиссёр Стать режиссером можно, обучившись в соответствующих университетах. Но завоевать право быть одним из лучших сможет не каждый. Нужно быть гением своего ремесла, и тогда имя узнает весь мир.</vt:lpstr>
      <vt:lpstr>Творческие профессии  Художник В художественной деятельности человек с годами все более усиливает свою индивидуальность. Со временем именем художника становится его почерк: свойственные только для его произведений техника, материалы, цвет, выбор сюжета. </vt:lpstr>
      <vt:lpstr>Творческие профессии  Скульптор </vt:lpstr>
      <vt:lpstr>Творческие профессии  Флорист Флористика-это умение создавать из цветов красивые композиции.</vt:lpstr>
      <vt:lpstr>Творческие профессии  Модельер Это человек создающий и придумывающий одежду</vt:lpstr>
      <vt:lpstr>Творческие профессии  Воспитатель Профессия воспитателя или педагога является крайне почетной и уважаемой. Именно воспитатель ответственен за формирование личности воспитанников и развитие их дальнейшей судьбы.</vt:lpstr>
      <vt:lpstr>Творческие профессии  Декоратор Люди этой профессии создают декорации для спектаклей, фильмов, мультфильмов.</vt:lpstr>
      <vt:lpstr>Декорации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Профессия- художник декоратор</dc:title>
  <dc:creator>mm5</dc:creator>
  <cp:lastModifiedBy>mm5</cp:lastModifiedBy>
  <cp:revision>8</cp:revision>
  <dcterms:created xsi:type="dcterms:W3CDTF">2017-11-05T17:17:02Z</dcterms:created>
  <dcterms:modified xsi:type="dcterms:W3CDTF">2017-11-13T19:07:00Z</dcterms:modified>
</cp:coreProperties>
</file>